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3BD50-2C1A-4621-9527-AEC0A9A2DD4B}" type="datetimeFigureOut">
              <a:rPr kumimoji="1" lang="ja-JP" altLang="en-US" smtClean="0"/>
              <a:pPr/>
              <a:t>2015/1/17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1BA6A-B652-42E2-840F-676A078EC1E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3BD50-2C1A-4621-9527-AEC0A9A2DD4B}" type="datetimeFigureOut">
              <a:rPr kumimoji="1" lang="ja-JP" altLang="en-US" smtClean="0"/>
              <a:pPr/>
              <a:t>2015/1/17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1BA6A-B652-42E2-840F-676A078EC1E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3BD50-2C1A-4621-9527-AEC0A9A2DD4B}" type="datetimeFigureOut">
              <a:rPr kumimoji="1" lang="ja-JP" altLang="en-US" smtClean="0"/>
              <a:pPr/>
              <a:t>2015/1/17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1BA6A-B652-42E2-840F-676A078EC1E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3BD50-2C1A-4621-9527-AEC0A9A2DD4B}" type="datetimeFigureOut">
              <a:rPr kumimoji="1" lang="ja-JP" altLang="en-US" smtClean="0"/>
              <a:pPr/>
              <a:t>2015/1/17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1BA6A-B652-42E2-840F-676A078EC1E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3BD50-2C1A-4621-9527-AEC0A9A2DD4B}" type="datetimeFigureOut">
              <a:rPr kumimoji="1" lang="ja-JP" altLang="en-US" smtClean="0"/>
              <a:pPr/>
              <a:t>2015/1/17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1BA6A-B652-42E2-840F-676A078EC1E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3BD50-2C1A-4621-9527-AEC0A9A2DD4B}" type="datetimeFigureOut">
              <a:rPr kumimoji="1" lang="ja-JP" altLang="en-US" smtClean="0"/>
              <a:pPr/>
              <a:t>2015/1/17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1BA6A-B652-42E2-840F-676A078EC1E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3BD50-2C1A-4621-9527-AEC0A9A2DD4B}" type="datetimeFigureOut">
              <a:rPr kumimoji="1" lang="ja-JP" altLang="en-US" smtClean="0"/>
              <a:pPr/>
              <a:t>2015/1/17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1BA6A-B652-42E2-840F-676A078EC1E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3BD50-2C1A-4621-9527-AEC0A9A2DD4B}" type="datetimeFigureOut">
              <a:rPr kumimoji="1" lang="ja-JP" altLang="en-US" smtClean="0"/>
              <a:pPr/>
              <a:t>2015/1/17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1BA6A-B652-42E2-840F-676A078EC1E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3BD50-2C1A-4621-9527-AEC0A9A2DD4B}" type="datetimeFigureOut">
              <a:rPr kumimoji="1" lang="ja-JP" altLang="en-US" smtClean="0"/>
              <a:pPr/>
              <a:t>2015/1/17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1BA6A-B652-42E2-840F-676A078EC1E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3BD50-2C1A-4621-9527-AEC0A9A2DD4B}" type="datetimeFigureOut">
              <a:rPr kumimoji="1" lang="ja-JP" altLang="en-US" smtClean="0"/>
              <a:pPr/>
              <a:t>2015/1/17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1BA6A-B652-42E2-840F-676A078EC1E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3BD50-2C1A-4621-9527-AEC0A9A2DD4B}" type="datetimeFigureOut">
              <a:rPr kumimoji="1" lang="ja-JP" altLang="en-US" smtClean="0"/>
              <a:pPr/>
              <a:t>2015/1/17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1BA6A-B652-42E2-840F-676A078EC1E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3BD50-2C1A-4621-9527-AEC0A9A2DD4B}" type="datetimeFigureOut">
              <a:rPr kumimoji="1" lang="ja-JP" altLang="en-US" smtClean="0"/>
              <a:pPr/>
              <a:t>2015/1/17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1BA6A-B652-42E2-840F-676A078EC1E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01352"/>
            <a:ext cx="8445810" cy="675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円/楕円 5"/>
          <p:cNvSpPr/>
          <p:nvPr/>
        </p:nvSpPr>
        <p:spPr>
          <a:xfrm>
            <a:off x="395536" y="1124744"/>
            <a:ext cx="792088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5576" y="1412776"/>
            <a:ext cx="2310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右クリック→プロパティ</a:t>
            </a:r>
            <a:endParaRPr kumimoji="1" lang="ja-JP" altLang="en-US" dirty="0"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50" y="71438"/>
            <a:ext cx="8953500" cy="671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円/楕円 7"/>
          <p:cNvSpPr/>
          <p:nvPr/>
        </p:nvSpPr>
        <p:spPr>
          <a:xfrm>
            <a:off x="2339752" y="1665376"/>
            <a:ext cx="792088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4932040" y="1665376"/>
            <a:ext cx="388843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796136" y="1988840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NIC</a:t>
            </a:r>
            <a:r>
              <a:rPr lang="ja-JP" altLang="en-US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の設定</a:t>
            </a:r>
            <a:endParaRPr kumimoji="1" lang="ja-JP" altLang="en-US" dirty="0"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3" name="円/楕円 12"/>
          <p:cNvSpPr/>
          <p:nvPr/>
        </p:nvSpPr>
        <p:spPr>
          <a:xfrm>
            <a:off x="539552" y="1340768"/>
            <a:ext cx="792088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矢印コネクタ 14"/>
          <p:cNvCxnSpPr/>
          <p:nvPr/>
        </p:nvCxnSpPr>
        <p:spPr>
          <a:xfrm>
            <a:off x="1403648" y="1556792"/>
            <a:ext cx="936104" cy="21602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>
            <a:off x="3203848" y="1844824"/>
            <a:ext cx="1656184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50" y="71438"/>
            <a:ext cx="8953500" cy="671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01380" y="2003251"/>
            <a:ext cx="4991100" cy="481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円/楕円 4"/>
          <p:cNvSpPr/>
          <p:nvPr/>
        </p:nvSpPr>
        <p:spPr>
          <a:xfrm>
            <a:off x="2339752" y="764704"/>
            <a:ext cx="2592288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8460432" y="764704"/>
            <a:ext cx="576064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405436" y="3515419"/>
            <a:ext cx="35541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*.h</a:t>
            </a:r>
            <a:r>
              <a:rPr lang="ja-JP" altLang="en-US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ファイルが入っているディレクトリ</a:t>
            </a:r>
            <a:endParaRPr lang="en-US" altLang="ja-JP" dirty="0" smtClean="0"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r>
              <a:rPr lang="ja-JP" altLang="en-US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なら、</a:t>
            </a:r>
            <a:r>
              <a:rPr kumimoji="1" lang="ja-JP" altLang="en-US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なんでも突っ込む</a:t>
            </a:r>
            <a:endParaRPr kumimoji="1" lang="en-US" altLang="ja-JP" dirty="0" smtClean="0"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8" name="円/楕円 7"/>
          <p:cNvSpPr/>
          <p:nvPr/>
        </p:nvSpPr>
        <p:spPr>
          <a:xfrm>
            <a:off x="539552" y="1700808"/>
            <a:ext cx="792088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" name="直線矢印コネクタ 8"/>
          <p:cNvCxnSpPr/>
          <p:nvPr/>
        </p:nvCxnSpPr>
        <p:spPr>
          <a:xfrm flipV="1">
            <a:off x="1403648" y="980728"/>
            <a:ext cx="864096" cy="7920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>
            <a:off x="5004048" y="908720"/>
            <a:ext cx="3456384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flipH="1">
            <a:off x="7308304" y="1052736"/>
            <a:ext cx="1224136" cy="144016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角丸四角形 15"/>
          <p:cNvSpPr/>
          <p:nvPr/>
        </p:nvSpPr>
        <p:spPr>
          <a:xfrm>
            <a:off x="3973388" y="2507307"/>
            <a:ext cx="4392488" cy="108012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50" y="71438"/>
            <a:ext cx="8953500" cy="671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2852936"/>
            <a:ext cx="4176464" cy="3722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円/楕円 3"/>
          <p:cNvSpPr/>
          <p:nvPr/>
        </p:nvSpPr>
        <p:spPr>
          <a:xfrm>
            <a:off x="674424" y="2088280"/>
            <a:ext cx="792088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5364088" y="2348880"/>
            <a:ext cx="3600400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矢印コネクタ 5"/>
          <p:cNvCxnSpPr/>
          <p:nvPr/>
        </p:nvCxnSpPr>
        <p:spPr>
          <a:xfrm>
            <a:off x="1475656" y="2204864"/>
            <a:ext cx="3816424" cy="36004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4932040" y="4221088"/>
            <a:ext cx="3554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*.lib</a:t>
            </a:r>
            <a:r>
              <a:rPr lang="ja-JP" altLang="en-US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ファイルが入っているディレクトリなら、</a:t>
            </a:r>
            <a:r>
              <a:rPr kumimoji="1" lang="ja-JP" altLang="en-US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なんでも突っ込む</a:t>
            </a:r>
            <a:endParaRPr kumimoji="1" lang="en-US" altLang="ja-JP" dirty="0" smtClean="0"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cxnSp>
        <p:nvCxnSpPr>
          <p:cNvPr id="10" name="直線矢印コネクタ 9"/>
          <p:cNvCxnSpPr/>
          <p:nvPr/>
        </p:nvCxnSpPr>
        <p:spPr>
          <a:xfrm flipH="1">
            <a:off x="7834908" y="2636912"/>
            <a:ext cx="409500" cy="56165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角丸四角形 10"/>
          <p:cNvSpPr/>
          <p:nvPr/>
        </p:nvSpPr>
        <p:spPr>
          <a:xfrm>
            <a:off x="4716016" y="3212976"/>
            <a:ext cx="3816424" cy="108012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50" y="71438"/>
            <a:ext cx="8953500" cy="671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2276872"/>
            <a:ext cx="4991100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円/楕円 4"/>
          <p:cNvSpPr/>
          <p:nvPr/>
        </p:nvSpPr>
        <p:spPr>
          <a:xfrm>
            <a:off x="683568" y="2348880"/>
            <a:ext cx="792088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8460432" y="764704"/>
            <a:ext cx="576064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 7"/>
          <p:cNvSpPr/>
          <p:nvPr/>
        </p:nvSpPr>
        <p:spPr>
          <a:xfrm>
            <a:off x="3851920" y="2636912"/>
            <a:ext cx="1080120" cy="108012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" name="直線矢印コネクタ 8"/>
          <p:cNvCxnSpPr/>
          <p:nvPr/>
        </p:nvCxnSpPr>
        <p:spPr>
          <a:xfrm flipV="1">
            <a:off x="1475656" y="908720"/>
            <a:ext cx="6912768" cy="158417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 flipH="1">
            <a:off x="4932040" y="1052736"/>
            <a:ext cx="3672408" cy="165618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31</Words>
  <Application>Microsoft Office PowerPoint</Application>
  <PresentationFormat>画面に合わせる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テーマ</vt:lpstr>
      <vt:lpstr>スライド 1</vt:lpstr>
      <vt:lpstr>スライド 2</vt:lpstr>
      <vt:lpstr>スライド 3</vt:lpstr>
      <vt:lpstr>スライド 4</vt:lpstr>
      <vt:lpstr>スライド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tomoichi</dc:creator>
  <cp:lastModifiedBy>tomoichi</cp:lastModifiedBy>
  <cp:revision>3</cp:revision>
  <dcterms:created xsi:type="dcterms:W3CDTF">2015-01-17T06:50:29Z</dcterms:created>
  <dcterms:modified xsi:type="dcterms:W3CDTF">2015-01-17T07:15:21Z</dcterms:modified>
</cp:coreProperties>
</file>