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BD50-2C1A-4621-9527-AEC0A9A2DD4B}" type="datetimeFigureOut">
              <a:rPr kumimoji="1" lang="ja-JP" altLang="en-US" smtClean="0"/>
              <a:pPr/>
              <a:t>2015/1/17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1BA6A-B652-42E2-840F-676A078EC1E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1352"/>
            <a:ext cx="8445810" cy="675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円/楕円 5"/>
          <p:cNvSpPr/>
          <p:nvPr/>
        </p:nvSpPr>
        <p:spPr>
          <a:xfrm>
            <a:off x="395536" y="1124744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1412776"/>
            <a:ext cx="2310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右クリック→プロパティ</a:t>
            </a:r>
            <a:endParaRPr kumimoji="1" lang="ja-JP" altLang="en-US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1438"/>
            <a:ext cx="89535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円/楕円 7"/>
          <p:cNvSpPr/>
          <p:nvPr/>
        </p:nvSpPr>
        <p:spPr>
          <a:xfrm>
            <a:off x="2339752" y="1665376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>
            <a:off x="4932040" y="1665376"/>
            <a:ext cx="388843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96136" y="198884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NIC</a:t>
            </a:r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の設定</a:t>
            </a:r>
            <a:endParaRPr kumimoji="1" lang="ja-JP" altLang="en-US" dirty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539552" y="1340768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403648" y="1556792"/>
            <a:ext cx="93610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3203848" y="1844824"/>
            <a:ext cx="16561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1438"/>
            <a:ext cx="89535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1380" y="2003251"/>
            <a:ext cx="499110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2339752" y="764704"/>
            <a:ext cx="25922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460432" y="76470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05436" y="3515419"/>
            <a:ext cx="355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*.h</a:t>
            </a:r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ファイルが入っているディレクトリ</a:t>
            </a:r>
            <a:endParaRPr lang="en-US" altLang="ja-JP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なら、</a:t>
            </a:r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なんでも突っ込む</a:t>
            </a:r>
            <a:endParaRPr kumimoji="1" lang="en-US" altLang="ja-JP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539552" y="1700808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1403648" y="980728"/>
            <a:ext cx="864096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5004048" y="908720"/>
            <a:ext cx="345638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/>
        </p:nvCxnSpPr>
        <p:spPr>
          <a:xfrm flipH="1">
            <a:off x="7308304" y="1052736"/>
            <a:ext cx="1224136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角丸四角形 15"/>
          <p:cNvSpPr/>
          <p:nvPr/>
        </p:nvSpPr>
        <p:spPr>
          <a:xfrm>
            <a:off x="3973388" y="2507307"/>
            <a:ext cx="4392488" cy="10801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1438"/>
            <a:ext cx="89535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852936"/>
            <a:ext cx="4176464" cy="3722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円/楕円 3"/>
          <p:cNvSpPr/>
          <p:nvPr/>
        </p:nvSpPr>
        <p:spPr>
          <a:xfrm>
            <a:off x="674424" y="208828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5364088" y="2348880"/>
            <a:ext cx="360040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475656" y="2204864"/>
            <a:ext cx="381642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932040" y="4221088"/>
            <a:ext cx="355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*.lib</a:t>
            </a:r>
            <a:r>
              <a:rPr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ファイルが入っているディレクトリなら、</a:t>
            </a:r>
            <a:r>
              <a:rPr kumimoji="1" lang="ja-JP" altLang="en-US" dirty="0" smtClean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なんでも突っ込む</a:t>
            </a:r>
            <a:endParaRPr kumimoji="1" lang="en-US" altLang="ja-JP" dirty="0" smtClean="0">
              <a:solidFill>
                <a:srgbClr val="FF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7834908" y="2636912"/>
            <a:ext cx="409500" cy="5616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角丸四角形 10"/>
          <p:cNvSpPr/>
          <p:nvPr/>
        </p:nvSpPr>
        <p:spPr>
          <a:xfrm>
            <a:off x="4716016" y="3212976"/>
            <a:ext cx="3816424" cy="10801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50" y="71438"/>
            <a:ext cx="89535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276872"/>
            <a:ext cx="49911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円/楕円 4"/>
          <p:cNvSpPr/>
          <p:nvPr/>
        </p:nvSpPr>
        <p:spPr>
          <a:xfrm>
            <a:off x="683568" y="2348880"/>
            <a:ext cx="792088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8460432" y="764704"/>
            <a:ext cx="576064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851920" y="2636912"/>
            <a:ext cx="1080120" cy="10801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1475656" y="908720"/>
            <a:ext cx="6912768" cy="1584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4932040" y="1052736"/>
            <a:ext cx="3672408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</Words>
  <Application>Microsoft Office PowerPoint</Application>
  <PresentationFormat>画面に合わせる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スライド 1</vt:lpstr>
      <vt:lpstr>スライド 2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tomoichi</dc:creator>
  <cp:lastModifiedBy>tomoichi</cp:lastModifiedBy>
  <cp:revision>3</cp:revision>
  <dcterms:created xsi:type="dcterms:W3CDTF">2015-01-17T06:50:29Z</dcterms:created>
  <dcterms:modified xsi:type="dcterms:W3CDTF">2015-01-17T07:15:21Z</dcterms:modified>
</cp:coreProperties>
</file>